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79" r:id="rId4"/>
    <p:sldId id="280" r:id="rId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4CC"/>
    <a:srgbClr val="03136A"/>
    <a:srgbClr val="35759D"/>
    <a:srgbClr val="35B19D"/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596" autoAdjust="0"/>
  </p:normalViewPr>
  <p:slideViewPr>
    <p:cSldViewPr>
      <p:cViewPr varScale="1">
        <p:scale>
          <a:sx n="106" d="100"/>
          <a:sy n="106" d="100"/>
        </p:scale>
        <p:origin x="1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FEC56C9-5413-45BB-82B0-96833F6CA9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it-IT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C9D64A68-4D86-4E9A-A2BE-218E6A18841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it-IT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B79B17E3-F2DA-44E4-A784-94EBE01A797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AEA96257-DAE4-4C76-999E-F3D3FE6D645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7BFCCBC1-C260-4588-944E-55E03D7744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it-IT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DDCACD00-43F5-4A1E-BDCF-8B668C8F20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6A417B-F645-4A85-BC3A-0E1CD3DB174E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635752-B16A-4A04-89C0-221F1BE83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5E739-B0A8-4F0B-A4CF-541594514ED9}" type="slidenum">
              <a:rPr lang="en-US" altLang="it-IT"/>
              <a:pPr/>
              <a:t>1</a:t>
            </a:fld>
            <a:endParaRPr lang="en-US" altLang="it-IT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7F11DE6C-7829-48D9-B34B-4E014C3009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539928EE-A0F3-42CE-B8B1-851AE1733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D5313C-53AD-4000-8D4A-F17240EDA3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15B2A-0251-4418-A04A-72B28C9C0726}" type="slidenum">
              <a:rPr lang="en-US" altLang="it-IT"/>
              <a:pPr/>
              <a:t>2</a:t>
            </a:fld>
            <a:endParaRPr lang="en-US" altLang="it-IT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FA0E0BA3-338E-4803-8597-36C00984D0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DC84F4F0-0CA4-43BB-8FBC-822344E59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2B94C9-609A-4730-9692-77D6D3344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A22EB2-1018-4573-829F-CDA3A29E74AE}" type="slidenum">
              <a:rPr lang="en-US" altLang="it-IT"/>
              <a:pPr/>
              <a:t>3</a:t>
            </a:fld>
            <a:endParaRPr lang="en-US" altLang="it-IT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91FDA57-7C68-4A38-88F1-5743B13008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9F6F426D-552A-458A-9E5F-37E272CD1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7D593EC-310D-4F28-B9C1-CD66F65768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2925" y="2914650"/>
            <a:ext cx="8153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it-IT" altLang="it-IT" noProof="0"/>
              <a:t>Fare clic per modificare lo stile del titolo dello schema</a:t>
            </a:r>
            <a:endParaRPr lang="en-US" altLang="it-IT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4817CC0-61E8-42A7-8473-1AD2FFEFAE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2925" y="3638550"/>
            <a:ext cx="8153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  <a:endParaRPr lang="en-US" altLang="it-IT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44110-829E-4FCB-8B16-1CA05D981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0A545C2-502D-4CEC-B3E3-78AD59A6C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8859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F0AF199-118F-48FE-BA22-DD885D814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00825" y="808038"/>
            <a:ext cx="2171700" cy="54403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A199DC2-3B40-43D9-A6D8-D52ACA472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725" y="808038"/>
            <a:ext cx="6362700" cy="54403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3517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AC7F81-CA17-4D79-BF66-7A0A5F15B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A4C12B-1B6F-4E42-88A6-5337E7F28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433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9CF1F-9A08-407D-93CC-C89AB7FE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615C57-B731-47AD-9A68-F83B459DE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5415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A1B023-9B2E-426B-A485-C908FB6D8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E27F71-66CB-4019-9025-64ACA8D83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581400" cy="41910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3A334E6-E7A3-4993-A09A-EFD3748FC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0" y="2057400"/>
            <a:ext cx="3581400" cy="41910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5582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B335A-23AD-4465-8971-E3183FF5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80ECCA-6E32-4993-A4A9-280A75E0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1A04F1-70DE-4103-92AB-5D35921EC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0C13850-0A9F-47CD-87A9-20DC76AE5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9E39BBD-3651-4D81-9F64-0F7C7FF4A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8823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5539B6-7152-4E6C-9C37-C284F3C5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14772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04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F26D81-03D4-41D7-B0F7-98084642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EDCAF-EC07-4FAE-AEA8-510A97C30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8F8B59-1977-4606-A9FE-D62678960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798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430BC1-7B88-4DC2-B165-0B40BDA9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6CCE37-0D60-43AA-BF00-9B8451854C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8A5B5C-CF8A-41C1-9628-62C38FFB8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6585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F0EAFE8-B2CA-4AC3-8498-778B5A578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5725" y="808038"/>
            <a:ext cx="86868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09B3A8D-C95A-4BA2-9020-C9AB9A94A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636D5F6D-42F3-42E3-9604-2DE53C546F37}"/>
              </a:ext>
            </a:extLst>
          </p:cNvPr>
          <p:cNvSpPr/>
          <p:nvPr/>
        </p:nvSpPr>
        <p:spPr bwMode="auto">
          <a:xfrm>
            <a:off x="-36512" y="2296792"/>
            <a:ext cx="9289032" cy="2648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560FD5-74AB-4B49-9C53-E26AE662E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7" y="2328413"/>
            <a:ext cx="3712071" cy="15133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E10B4C-E06A-4554-8BF8-896E6B0D180F}"/>
              </a:ext>
            </a:extLst>
          </p:cNvPr>
          <p:cNvSpPr txBox="1"/>
          <p:nvPr/>
        </p:nvSpPr>
        <p:spPr>
          <a:xfrm>
            <a:off x="323528" y="391170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>
                <a:latin typeface="Verdana" panose="020B0604030504040204" pitchFamily="34" charset="0"/>
                <a:ea typeface="Verdana" panose="020B0604030504040204" pitchFamily="34" charset="0"/>
              </a:rPr>
              <a:t>Conveyor</a:t>
            </a:r>
            <a:r>
              <a:rPr lang="it-IT" sz="4000" b="1" dirty="0">
                <a:latin typeface="Verdana" panose="020B0604030504040204" pitchFamily="34" charset="0"/>
                <a:ea typeface="Verdana" panose="020B0604030504040204" pitchFamily="34" charset="0"/>
              </a:rPr>
              <a:t> System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F56A8D-053A-446B-9141-E50C43314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34" y="1250751"/>
            <a:ext cx="5754636" cy="26487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A15703A-7184-4570-B1D8-A8A24E725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06" y="-28517"/>
            <a:ext cx="3570094" cy="1615839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E6624F2-336A-4C2A-B081-B899F886B8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21065" b="22225"/>
          <a:stretch/>
        </p:blipFill>
        <p:spPr>
          <a:xfrm>
            <a:off x="251520" y="-322907"/>
            <a:ext cx="4728848" cy="2520182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EF97F65F-622E-4B1E-A2EA-5343AF3A6D62}"/>
              </a:ext>
            </a:extLst>
          </p:cNvPr>
          <p:cNvSpPr txBox="1"/>
          <p:nvPr/>
        </p:nvSpPr>
        <p:spPr>
          <a:xfrm>
            <a:off x="323528" y="2132954"/>
            <a:ext cx="5646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Progettazione e sviluppo di sistemi di trasporto speciali su specifiche cliente, trasportatori a tappeto o a cinghia dentata. Sistemi di trasporto con sistema di cambio formato, su richiesta allestiamo ogni sistema con unità di selezione, manipolazione e prelievo.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8BF9FA2-96FE-4C3A-BFEB-C7D847E0D669}"/>
              </a:ext>
            </a:extLst>
          </p:cNvPr>
          <p:cNvSpPr txBox="1"/>
          <p:nvPr/>
        </p:nvSpPr>
        <p:spPr>
          <a:xfrm>
            <a:off x="351566" y="3356992"/>
            <a:ext cx="319386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285750" indent="-285750" algn="l">
              <a:buFontTx/>
              <a:buChar char="-"/>
            </a:pP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Tipologia del prodotto da movimentare</a:t>
            </a:r>
          </a:p>
          <a:p>
            <a:pPr marL="285750" indent="-285750" algn="l">
              <a:buFontTx/>
              <a:buChar char="-"/>
            </a:pP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Eventuali normative vigenti</a:t>
            </a:r>
          </a:p>
          <a:p>
            <a:pPr marL="285750" indent="-285750" algn="l">
              <a:buFontTx/>
              <a:buChar char="-"/>
            </a:pP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necessarie</a:t>
            </a:r>
          </a:p>
          <a:p>
            <a:pPr marL="285750" indent="-285750" algn="l">
              <a:buFontTx/>
              <a:buChar char="-"/>
            </a:pP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modo in cui il prodotto deve essere gestito</a:t>
            </a:r>
          </a:p>
          <a:p>
            <a:pPr marL="285750" indent="-285750" algn="l">
              <a:buFontTx/>
              <a:buChar char="-"/>
            </a:pP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Tipologia di impianti connessi</a:t>
            </a:r>
          </a:p>
          <a:p>
            <a:pPr marL="285750" indent="-285750" algn="l">
              <a:buFontTx/>
              <a:buChar char="-"/>
            </a:pP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il prodotto verrà quindi manipolato o gestito da stazioni di prelievo</a:t>
            </a:r>
          </a:p>
          <a:p>
            <a:pPr marL="285750" indent="-285750" algn="l">
              <a:buFontTx/>
              <a:buChar char="-"/>
            </a:pP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Ergonomia e accessibilità degli operatori</a:t>
            </a:r>
          </a:p>
          <a:p>
            <a:pPr marL="285750" indent="-285750" algn="l">
              <a:buFontTx/>
              <a:buChar char="-"/>
            </a:pP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 di sicurezza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F12EE921-62AD-4E67-BACB-5A8EBA4FB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711">
            <a:off x="4248325" y="2613224"/>
            <a:ext cx="4440945" cy="2624333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6293243A-B98C-4BA3-B8E0-223C2D16CF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911" r="13660" b="11452"/>
          <a:stretch/>
        </p:blipFill>
        <p:spPr>
          <a:xfrm>
            <a:off x="5364088" y="4221088"/>
            <a:ext cx="3570566" cy="23212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27F9120-5F8C-44E2-BDC9-7087B945DC75}"/>
              </a:ext>
            </a:extLst>
          </p:cNvPr>
          <p:cNvSpPr txBox="1"/>
          <p:nvPr/>
        </p:nvSpPr>
        <p:spPr>
          <a:xfrm>
            <a:off x="2555776" y="620688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Soluzioni speciali, su specifiche del cliente, nastri allestiti con unità Pick &amp; Place o portali XYZ. Moduli alimentazione isole robotizzate.</a:t>
            </a:r>
          </a:p>
          <a:p>
            <a:pPr algn="just"/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Nastri retroilluminati, strutture modulari di supporto e interfaccia.</a:t>
            </a:r>
          </a:p>
          <a:p>
            <a:pPr algn="just"/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Studiamo con attenzione </a:t>
            </a:r>
          </a:p>
          <a:p>
            <a:pPr algn="just"/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l’integrazione con macchinari del cliente, per rendere il sistema flessibile ed efficiente.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610B836-9C6E-4B1F-9CB1-D6BBCCE454FE}"/>
              </a:ext>
            </a:extLst>
          </p:cNvPr>
          <p:cNvGrpSpPr/>
          <p:nvPr/>
        </p:nvGrpSpPr>
        <p:grpSpPr>
          <a:xfrm>
            <a:off x="6389150" y="8562"/>
            <a:ext cx="2763108" cy="6849617"/>
            <a:chOff x="6389150" y="8562"/>
            <a:chExt cx="2763108" cy="684961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7748B98-645F-42D1-8E38-C573199A5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7"/>
            <a:stretch/>
          </p:blipFill>
          <p:spPr>
            <a:xfrm>
              <a:off x="6389150" y="8562"/>
              <a:ext cx="2763108" cy="1710508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7386C92-F5F3-40E0-BBE9-E11783760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150" y="1719070"/>
              <a:ext cx="2754850" cy="1563638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3F508B5-3FB6-4252-A1B9-3AF13AB7B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3" t="17450" r="8647" b="10101"/>
            <a:stretch/>
          </p:blipFill>
          <p:spPr>
            <a:xfrm>
              <a:off x="6389150" y="3282709"/>
              <a:ext cx="2754850" cy="1730468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FAA1642-7845-4035-8E93-1B4F4E44C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150" y="5013177"/>
              <a:ext cx="2763108" cy="1845002"/>
            </a:xfrm>
            <a:prstGeom prst="rect">
              <a:avLst/>
            </a:prstGeom>
          </p:spPr>
        </p:pic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57655EF0-ACEC-4CA3-96ED-9CDFF95311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r="8372"/>
          <a:stretch/>
        </p:blipFill>
        <p:spPr>
          <a:xfrm>
            <a:off x="1979712" y="4221088"/>
            <a:ext cx="3948514" cy="25910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3578671-1DDB-42CD-A849-BE532123B033}"/>
              </a:ext>
            </a:extLst>
          </p:cNvPr>
          <p:cNvSpPr/>
          <p:nvPr/>
        </p:nvSpPr>
        <p:spPr bwMode="auto">
          <a:xfrm>
            <a:off x="2772156" y="4121696"/>
            <a:ext cx="3599688" cy="27363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37BFDF-0E94-489E-9589-F8E1C4788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25" y="5149566"/>
            <a:ext cx="1405150" cy="68056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3DAA9D-8483-43E4-9379-814CC4A9979B}"/>
              </a:ext>
            </a:extLst>
          </p:cNvPr>
          <p:cNvSpPr txBox="1"/>
          <p:nvPr/>
        </p:nvSpPr>
        <p:spPr>
          <a:xfrm>
            <a:off x="3113432" y="6065262"/>
            <a:ext cx="270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/>
              <a:t>Via Miglioli, 22 – 26012 Castelleone (CR)</a:t>
            </a:r>
          </a:p>
          <a:p>
            <a:pPr algn="ctr"/>
            <a:r>
              <a:rPr lang="it-IT" sz="1200" dirty="0"/>
              <a:t>Mail. miglioli.danilo@gmail.com</a:t>
            </a:r>
          </a:p>
          <a:p>
            <a:pPr algn="ctr"/>
            <a:r>
              <a:rPr lang="it-IT" sz="1200" dirty="0" err="1"/>
              <a:t>Cel</a:t>
            </a:r>
            <a:r>
              <a:rPr lang="it-IT" sz="1200" dirty="0"/>
              <a:t>. +39 393 1013610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15E014-835C-42D1-8A03-99F51CD59F01}"/>
              </a:ext>
            </a:extLst>
          </p:cNvPr>
          <p:cNvSpPr txBox="1"/>
          <p:nvPr/>
        </p:nvSpPr>
        <p:spPr>
          <a:xfrm>
            <a:off x="3661173" y="5695930"/>
            <a:ext cx="178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Conveyor</a:t>
            </a:r>
            <a:r>
              <a:rPr lang="it-IT" dirty="0"/>
              <a:t> System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3A5753-CD8D-4B59-8129-E7FFE3868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000" r="9050" b="15001"/>
          <a:stretch/>
        </p:blipFill>
        <p:spPr>
          <a:xfrm>
            <a:off x="2772156" y="2570317"/>
            <a:ext cx="3599688" cy="20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5657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powerpoint-template-24 16">
      <a:dk1>
        <a:srgbClr val="4D4D4D"/>
      </a:dk1>
      <a:lt1>
        <a:srgbClr val="FFFFFF"/>
      </a:lt1>
      <a:dk2>
        <a:srgbClr val="4D4D4D"/>
      </a:dk2>
      <a:lt2>
        <a:srgbClr val="285E80"/>
      </a:lt2>
      <a:accent1>
        <a:srgbClr val="3E7A98"/>
      </a:accent1>
      <a:accent2>
        <a:srgbClr val="5A91AC"/>
      </a:accent2>
      <a:accent3>
        <a:srgbClr val="FFFFFF"/>
      </a:accent3>
      <a:accent4>
        <a:srgbClr val="404040"/>
      </a:accent4>
      <a:accent5>
        <a:srgbClr val="AFBECA"/>
      </a:accent5>
      <a:accent6>
        <a:srgbClr val="51839B"/>
      </a:accent6>
      <a:hlink>
        <a:srgbClr val="6C9FB8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EE080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F3B21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109B0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25A9C"/>
        </a:lt2>
        <a:accent1>
          <a:srgbClr val="166FB2"/>
        </a:accent1>
        <a:accent2>
          <a:srgbClr val="3580B9"/>
        </a:accent2>
        <a:accent3>
          <a:srgbClr val="FFFFFF"/>
        </a:accent3>
        <a:accent4>
          <a:srgbClr val="404040"/>
        </a:accent4>
        <a:accent5>
          <a:srgbClr val="ABBBD5"/>
        </a:accent5>
        <a:accent6>
          <a:srgbClr val="2F73A7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285E80"/>
        </a:lt2>
        <a:accent1>
          <a:srgbClr val="3E7A98"/>
        </a:accent1>
        <a:accent2>
          <a:srgbClr val="5A91AC"/>
        </a:accent2>
        <a:accent3>
          <a:srgbClr val="FFFFFF"/>
        </a:accent3>
        <a:accent4>
          <a:srgbClr val="404040"/>
        </a:accent4>
        <a:accent5>
          <a:srgbClr val="AFBECA"/>
        </a:accent5>
        <a:accent6>
          <a:srgbClr val="51839B"/>
        </a:accent6>
        <a:hlink>
          <a:srgbClr val="6C9F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Brochure nastri</Template>
  <TotalTime>53</TotalTime>
  <Words>169</Words>
  <Application>Microsoft Office PowerPoint</Application>
  <PresentationFormat>Presentazione su schermo (4:3)</PresentationFormat>
  <Paragraphs>22</Paragraphs>
  <Slides>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Microsoft Sans Serif</vt:lpstr>
      <vt:lpstr>Verdana</vt:lpstr>
      <vt:lpstr>powerpoint-template-24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danilo miglioli</dc:creator>
  <cp:lastModifiedBy>danilo miglioli</cp:lastModifiedBy>
  <cp:revision>7</cp:revision>
  <dcterms:created xsi:type="dcterms:W3CDTF">2020-01-28T15:46:27Z</dcterms:created>
  <dcterms:modified xsi:type="dcterms:W3CDTF">2020-04-06T13:40:35Z</dcterms:modified>
</cp:coreProperties>
</file>